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Francesco → For second example, hand over to Karan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karan → Less features, different contrast of images, incorrect feature matching compared to image 1.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Karan</a:t>
            </a:r>
          </a:p>
          <a:p>
            <a:pPr lvl="0">
              <a:spcBef>
                <a:spcPts val="0"/>
              </a:spcBef>
              <a:buNone/>
            </a:pPr>
            <a:r>
              <a:rPr lang="de"/>
              <a:t>Supress lines by changing contrast of images, feature retratction should be properly done (more feature metching), better stitching, more points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Karan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Karan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No buil-in function in MATLAB, Fun topic to work on, find an excuse to walk though campus and take pictures</a:t>
            </a:r>
          </a:p>
          <a:p>
            <a:pPr lvl="0">
              <a:spcBef>
                <a:spcPts val="0"/>
              </a:spcBef>
              <a:buNone/>
            </a:pPr>
            <a:r>
              <a:rPr lang="de"/>
              <a:t>(Computer Vision Toolbox) → Francesco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Go over the graph --&gt;Francesco</a:t>
            </a:r>
          </a:p>
          <a:p>
            <a:pPr lvl="0">
              <a:spcBef>
                <a:spcPts val="0"/>
              </a:spcBef>
              <a:buNone/>
            </a:pPr>
            <a:r>
              <a:rPr lang="de"/>
              <a:t>Say: Algorithm decided to use, like introduced in class, load images, extraction, size, create stitching with transformation matrix, one in center less stitched than outner ones, cut panorama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Francesco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SzPct val="1000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SzPct val="1000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SzPct val="1000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Shape 78"/>
          <p:cNvSpPr txBox="1"/>
          <p:nvPr/>
        </p:nvSpPr>
        <p:spPr>
          <a:xfrm>
            <a:off x="3136197" y="-304560"/>
            <a:ext cx="184800" cy="27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parator Pag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hape 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757416" cy="513141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z="1300">
                <a:solidFill>
                  <a:schemeClr val="dk1"/>
                </a:solidFill>
              </a:rPr>
              <a:t>‹#›</a:t>
            </a:fld>
            <a:endParaRPr lang="de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360"/>
              </a:spcBef>
              <a:buClr>
                <a:srgbClr val="888888"/>
              </a:buClr>
              <a:buSzPct val="1000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20"/>
              </a:spcBef>
              <a:buClr>
                <a:srgbClr val="888888"/>
              </a:buClr>
              <a:buSzPct val="100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5875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24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dk1"/>
              </a:buClr>
              <a:buSzPct val="1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0" y="0"/>
            <a:ext cx="6757416" cy="513141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ct val="77777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de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-1288275" y="330135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Image Mosaic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subTitle" idx="4294967295"/>
          </p:nvPr>
        </p:nvSpPr>
        <p:spPr>
          <a:xfrm>
            <a:off x="1790300" y="2332525"/>
            <a:ext cx="4555500" cy="131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>
                <a:solidFill>
                  <a:srgbClr val="FFFFFF"/>
                </a:solidFill>
              </a:rPr>
              <a:t>Karan Shah </a:t>
            </a:r>
          </a:p>
          <a:p>
            <a:pPr lvl="0">
              <a:spcBef>
                <a:spcPts val="0"/>
              </a:spcBef>
              <a:buNone/>
            </a:pPr>
            <a:r>
              <a:rPr lang="de">
                <a:solidFill>
                  <a:srgbClr val="FFFFFF"/>
                </a:solidFill>
              </a:rPr>
              <a:t>Francesco Spadafora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z="1300">
                <a:solidFill>
                  <a:schemeClr val="dk1"/>
                </a:solidFill>
              </a:rPr>
              <a:t>1</a:t>
            </a:fld>
            <a:endParaRPr lang="de" sz="1300">
              <a:solidFill>
                <a:schemeClr val="dk1"/>
              </a:solidFill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2844825" y="1753950"/>
            <a:ext cx="877800" cy="49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sz="2400">
                <a:solidFill>
                  <a:srgbClr val="FFFFFF"/>
                </a:solidFill>
              </a:rPr>
              <a:t>by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1969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Feature Matching</a:t>
            </a:r>
          </a:p>
        </p:txBody>
      </p:sp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 l="24496" r="24901" b="5908"/>
          <a:stretch/>
        </p:blipFill>
        <p:spPr>
          <a:xfrm>
            <a:off x="204750" y="988525"/>
            <a:ext cx="4149523" cy="376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 rotWithShape="1">
          <a:blip r:embed="rId4">
            <a:alphaModFix/>
          </a:blip>
          <a:srcRect l="24515" r="24109" b="7235"/>
          <a:stretch/>
        </p:blipFill>
        <p:spPr>
          <a:xfrm>
            <a:off x="4513225" y="988525"/>
            <a:ext cx="4273013" cy="376127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10</a:t>
            </a:fld>
            <a:endParaRPr lang="d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 l="25206" t="2780" r="25828" b="7830"/>
          <a:stretch/>
        </p:blipFill>
        <p:spPr>
          <a:xfrm>
            <a:off x="3791850" y="205975"/>
            <a:ext cx="5105002" cy="45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33348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sz="3600"/>
              <a:t>Stitched Image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58200" y="1063375"/>
            <a:ext cx="3733800" cy="3394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06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Image Registration</a:t>
            </a:r>
          </a:p>
          <a:p>
            <a:pPr marL="457200" lvl="0" indent="-406400">
              <a:spcBef>
                <a:spcPts val="0"/>
              </a:spcBef>
              <a:buSzPct val="100000"/>
            </a:pPr>
            <a:r>
              <a:rPr lang="de"/>
              <a:t>Image Blending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11</a:t>
            </a:fld>
            <a:endParaRPr lang="d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 l="25910" t="3743" r="26063" b="8790"/>
          <a:stretch/>
        </p:blipFill>
        <p:spPr>
          <a:xfrm>
            <a:off x="4495800" y="114600"/>
            <a:ext cx="4455226" cy="45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40947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sz="3600"/>
              <a:t>Panorama Image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06400">
              <a:spcBef>
                <a:spcPts val="0"/>
              </a:spcBef>
              <a:buSzPct val="100000"/>
            </a:pPr>
            <a:r>
              <a:rPr lang="de" dirty="0"/>
              <a:t>Cut out edges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12</a:t>
            </a:fld>
            <a:endParaRPr lang="d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-1393250" y="154471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Panorama Example 2</a:t>
            </a:r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13</a:t>
            </a:fld>
            <a:endParaRPr lang="d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Feature Matching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14</a:t>
            </a:fld>
            <a:endParaRPr lang="de"/>
          </a:p>
        </p:txBody>
      </p:sp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3853"/>
            <a:ext cx="4666199" cy="3775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050" y="1063375"/>
            <a:ext cx="4172999" cy="3376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Output Images </a:t>
            </a:r>
          </a:p>
        </p:txBody>
      </p:sp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15</a:t>
            </a:fld>
            <a:endParaRPr lang="de"/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l="10899" t="5103" r="11195" b="9703"/>
          <a:stretch/>
        </p:blipFill>
        <p:spPr>
          <a:xfrm>
            <a:off x="353075" y="1297650"/>
            <a:ext cx="3759825" cy="308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 rotWithShape="1">
          <a:blip r:embed="rId4">
            <a:alphaModFix/>
          </a:blip>
          <a:srcRect l="7740" t="3872" r="7934" b="8114"/>
          <a:stretch/>
        </p:blipFill>
        <p:spPr>
          <a:xfrm>
            <a:off x="4381307" y="1297650"/>
            <a:ext cx="4400918" cy="308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Future Work</a:t>
            </a:r>
          </a:p>
        </p:txBody>
      </p:sp>
      <p:sp>
        <p:nvSpPr>
          <p:cNvPr id="208" name="Shape 20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16</a:t>
            </a:fld>
            <a:endParaRPr lang="d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Future Work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 sz="1200">
                <a:solidFill>
                  <a:srgbClr val="000000"/>
                </a:solidFill>
              </a:rPr>
              <a:t>17</a:t>
            </a:fld>
            <a:endParaRPr lang="de" sz="1200">
              <a:solidFill>
                <a:srgbClr val="000000"/>
              </a:solidFill>
            </a:endParaRPr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</a:pPr>
            <a:r>
              <a:rPr lang="de" sz="2400" b="1">
                <a:solidFill>
                  <a:srgbClr val="404040"/>
                </a:solidFill>
                <a:highlight>
                  <a:srgbClr val="FFFFFF"/>
                </a:highlight>
              </a:rPr>
              <a:t>Automated function for obtaining maximal cutout of the panorama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</a:pPr>
            <a:r>
              <a:rPr lang="de" sz="2400" b="1">
                <a:solidFill>
                  <a:srgbClr val="404040"/>
                </a:solidFill>
                <a:highlight>
                  <a:srgbClr val="FFFFFF"/>
                </a:highlight>
              </a:rPr>
              <a:t>Implementing a rigorous algorithm for blending as no edges can be seen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ct val="100000"/>
            </a:pPr>
            <a:r>
              <a:rPr lang="de" sz="2400" b="1">
                <a:solidFill>
                  <a:srgbClr val="404040"/>
                </a:solidFill>
                <a:highlight>
                  <a:srgbClr val="FFFFFF"/>
                </a:highlight>
              </a:rPr>
              <a:t>Auto detection of input images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404040"/>
              </a:buClr>
              <a:buSzPct val="100000"/>
            </a:pPr>
            <a:r>
              <a:rPr lang="de" sz="2400" b="1">
                <a:solidFill>
                  <a:srgbClr val="404040"/>
                </a:solidFill>
                <a:highlight>
                  <a:srgbClr val="FFFFFF"/>
                </a:highlight>
              </a:rPr>
              <a:t>Include an resize function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Q &amp; A</a:t>
            </a:r>
          </a:p>
        </p:txBody>
      </p:sp>
      <p:sp>
        <p:nvSpPr>
          <p:cNvPr id="221" name="Shape 2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18</a:t>
            </a:fld>
            <a:endParaRPr lang="d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Thank you</a:t>
            </a:r>
          </a:p>
        </p:txBody>
      </p:sp>
      <p:sp>
        <p:nvSpPr>
          <p:cNvPr id="227" name="Shape 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t>19</a:t>
            </a:fld>
            <a:endParaRPr lang="d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Outline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2</a:t>
            </a:fld>
            <a:endParaRPr lang="d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Outline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Motivation</a:t>
            </a:r>
          </a:p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Algorithm</a:t>
            </a:r>
          </a:p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Panorama Examples</a:t>
            </a:r>
          </a:p>
          <a:p>
            <a:pPr marL="457200" lvl="0" indent="-431800" rtl="0">
              <a:spcBef>
                <a:spcPts val="0"/>
              </a:spcBef>
              <a:buSzPct val="100000"/>
            </a:pPr>
            <a:r>
              <a:rPr lang="de"/>
              <a:t>Future Work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3</a:t>
            </a:fld>
            <a:endParaRPr lang="d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Motivation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4</a:t>
            </a:fld>
            <a:endParaRPr lang="d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Motivation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No built-in function</a:t>
            </a:r>
          </a:p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Fun topic</a:t>
            </a:r>
          </a:p>
          <a:p>
            <a:pPr marL="457200" lvl="0" indent="-431800">
              <a:spcBef>
                <a:spcPts val="0"/>
              </a:spcBef>
              <a:buSzPct val="100000"/>
            </a:pPr>
            <a:r>
              <a:rPr lang="de"/>
              <a:t>Panorama pictures from campus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5</a:t>
            </a:fld>
            <a:endParaRPr lang="d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Algorithm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6</a:t>
            </a:fld>
            <a:endParaRPr lang="d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l="58605"/>
          <a:stretch/>
        </p:blipFill>
        <p:spPr>
          <a:xfrm>
            <a:off x="5335075" y="398875"/>
            <a:ext cx="3389899" cy="427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Algorithm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06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Image Loading</a:t>
            </a:r>
          </a:p>
          <a:p>
            <a:pPr marL="457200" lvl="0" indent="-406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Image Registration</a:t>
            </a:r>
          </a:p>
          <a:p>
            <a:pPr marL="457200" lvl="0" indent="-406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de"/>
              <a:t>Image Blending</a:t>
            </a:r>
          </a:p>
          <a:p>
            <a:pPr marL="457200" lvl="0" indent="-406400">
              <a:spcBef>
                <a:spcPts val="0"/>
              </a:spcBef>
              <a:buSzPct val="100000"/>
            </a:pPr>
            <a:r>
              <a:rPr lang="de"/>
              <a:t>Stitching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7</a:t>
            </a:fld>
            <a:endParaRPr lang="d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-789800" y="1544710"/>
            <a:ext cx="9144000" cy="2054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Panorama Example 1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8</a:t>
            </a:fld>
            <a:endParaRPr lang="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457200" y="129778"/>
            <a:ext cx="8229600" cy="857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Input Images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8339168" y="4767263"/>
            <a:ext cx="597600" cy="273900"/>
          </a:xfrm>
          <a:prstGeom prst="rect">
            <a:avLst/>
          </a:prstGeom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de"/>
              <a:t>9</a:t>
            </a:fld>
            <a:endParaRPr lang="de"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575" y="962350"/>
            <a:ext cx="2006548" cy="3573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595" y="962363"/>
            <a:ext cx="2006554" cy="3573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6625" y="962375"/>
            <a:ext cx="2006548" cy="357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250</Words>
  <Application>Microsoft Office PowerPoint</Application>
  <PresentationFormat>On-screen Show (16:9)</PresentationFormat>
  <Paragraphs>75</Paragraphs>
  <Slides>19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Image Mosaic</vt:lpstr>
      <vt:lpstr>Outline</vt:lpstr>
      <vt:lpstr>Outline</vt:lpstr>
      <vt:lpstr>Motivation</vt:lpstr>
      <vt:lpstr>Motivation</vt:lpstr>
      <vt:lpstr>Algorithm</vt:lpstr>
      <vt:lpstr>Algorithm</vt:lpstr>
      <vt:lpstr>Panorama Example 1</vt:lpstr>
      <vt:lpstr>Input Images</vt:lpstr>
      <vt:lpstr>Feature Matching</vt:lpstr>
      <vt:lpstr>Stitched Image</vt:lpstr>
      <vt:lpstr>Panorama Image</vt:lpstr>
      <vt:lpstr>Panorama Example 2</vt:lpstr>
      <vt:lpstr>Feature Matching</vt:lpstr>
      <vt:lpstr>Output Images </vt:lpstr>
      <vt:lpstr>Future Work</vt:lpstr>
      <vt:lpstr>Future Work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Mosaic</dc:title>
  <cp:lastModifiedBy>karan shah</cp:lastModifiedBy>
  <cp:revision>3</cp:revision>
  <dcterms:modified xsi:type="dcterms:W3CDTF">2017-11-30T06:35:49Z</dcterms:modified>
</cp:coreProperties>
</file>